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4"/>
    <p:restoredTop sz="94714"/>
  </p:normalViewPr>
  <p:slideViewPr>
    <p:cSldViewPr snapToGrid="0">
      <p:cViewPr varScale="1">
        <p:scale>
          <a:sx n="76" d="100"/>
          <a:sy n="76" d="100"/>
        </p:scale>
        <p:origin x="3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12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63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03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33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85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7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31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1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87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27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86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0198-AB5F-844F-A171-83A9526E2FB2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F176-7722-BC47-BBF6-001B8A941C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06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B36F2C3-91AE-D748-F395-22725AA64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16" y="5702562"/>
            <a:ext cx="5143500" cy="2391656"/>
          </a:xfrm>
        </p:spPr>
        <p:txBody>
          <a:bodyPr>
            <a:normAutofit lnSpcReduction="10000"/>
          </a:bodyPr>
          <a:lstStyle/>
          <a:p>
            <a:pPr algn="l"/>
            <a:r>
              <a:rPr lang="ca-ES" sz="900" b="1" dirty="0"/>
              <a:t>Dimarts 20/06</a:t>
            </a:r>
          </a:p>
          <a:p>
            <a:pPr algn="l"/>
            <a:r>
              <a:rPr lang="ca-ES" sz="900" dirty="0"/>
              <a:t>- Cicle de tallers creatius amb perspectiva de gènere. " I tu, estimes lliurement?" amb el col·lectiu la Noia del Monyo Plaça de Santa Eugènia. De 19 h a 21 h</a:t>
            </a:r>
          </a:p>
          <a:p>
            <a:pPr algn="l"/>
            <a:r>
              <a:rPr lang="es-ES" sz="900" dirty="0" err="1"/>
              <a:t>Organitza</a:t>
            </a:r>
            <a:r>
              <a:rPr lang="es-ES" sz="900" dirty="0"/>
              <a:t> Centre </a:t>
            </a:r>
            <a:r>
              <a:rPr lang="es-ES" sz="900" dirty="0" err="1"/>
              <a:t>Cívic</a:t>
            </a:r>
            <a:r>
              <a:rPr lang="es-ES" sz="900" dirty="0"/>
              <a:t> Santa </a:t>
            </a:r>
            <a:r>
              <a:rPr lang="es-ES" sz="900" dirty="0" err="1"/>
              <a:t>Eugènia</a:t>
            </a:r>
            <a:r>
              <a:rPr lang="es-ES" sz="900" dirty="0"/>
              <a:t> “Can </a:t>
            </a:r>
            <a:r>
              <a:rPr lang="es-ES" sz="900" dirty="0" err="1"/>
              <a:t>Ninetes</a:t>
            </a:r>
            <a:r>
              <a:rPr lang="es-ES" sz="900" dirty="0"/>
              <a:t>”</a:t>
            </a:r>
            <a:endParaRPr lang="ca-ES" sz="900" dirty="0"/>
          </a:p>
          <a:p>
            <a:pPr algn="l"/>
            <a:r>
              <a:rPr lang="ca-ES" sz="900" dirty="0"/>
              <a:t>- Projecció Documental </a:t>
            </a:r>
            <a:r>
              <a:rPr lang="ca-ES" sz="900" dirty="0" err="1"/>
              <a:t>Flee</a:t>
            </a:r>
            <a:r>
              <a:rPr lang="ca-ES" sz="900" dirty="0"/>
              <a:t>: Fugint de Casa Cicle Cinema i Solidaritat. Cinema Truffaut. 20 h</a:t>
            </a:r>
          </a:p>
          <a:p>
            <a:pPr algn="l"/>
            <a:r>
              <a:rPr lang="es-ES" sz="900" dirty="0"/>
              <a:t>Organiza </a:t>
            </a:r>
            <a:r>
              <a:rPr lang="es-ES" sz="900" dirty="0" err="1"/>
              <a:t>Consell</a:t>
            </a:r>
            <a:r>
              <a:rPr lang="es-ES" sz="900" dirty="0"/>
              <a:t> Municipal de </a:t>
            </a:r>
            <a:r>
              <a:rPr lang="es-ES" sz="900" dirty="0" err="1"/>
              <a:t>Solidaritat</a:t>
            </a:r>
            <a:r>
              <a:rPr lang="es-ES" sz="900" dirty="0"/>
              <a:t> i </a:t>
            </a:r>
            <a:r>
              <a:rPr lang="es-ES" sz="900" dirty="0" err="1"/>
              <a:t>Cooperació</a:t>
            </a:r>
            <a:endParaRPr lang="ca-ES" sz="900" dirty="0"/>
          </a:p>
          <a:p>
            <a:pPr algn="l"/>
            <a:r>
              <a:rPr lang="ca-ES" sz="900" b="1" dirty="0"/>
              <a:t>Dilluns 26/06</a:t>
            </a:r>
          </a:p>
          <a:p>
            <a:pPr algn="l"/>
            <a:r>
              <a:rPr lang="ca-ES" sz="900" dirty="0"/>
              <a:t>- Espai de mostra de llibres feministes i LGTBIQ+. Jardí de lectura pop-up.</a:t>
            </a:r>
          </a:p>
          <a:p>
            <a:pPr algn="l"/>
            <a:r>
              <a:rPr lang="ca-ES" sz="900" dirty="0"/>
              <a:t>Recomanada per a infants, joves i famílies </a:t>
            </a:r>
          </a:p>
          <a:p>
            <a:pPr algn="l"/>
            <a:r>
              <a:rPr lang="ca-ES" sz="900" dirty="0"/>
              <a:t>Inici de la Rambla. De 18 h a 20 h</a:t>
            </a:r>
          </a:p>
          <a:p>
            <a:pPr algn="l"/>
            <a:r>
              <a:rPr lang="es-ES" sz="900" dirty="0"/>
              <a:t>Organiza </a:t>
            </a:r>
            <a:r>
              <a:rPr lang="es-ES" sz="900" dirty="0" err="1"/>
              <a:t>Unitat</a:t>
            </a:r>
            <a:r>
              <a:rPr lang="es-ES" sz="900" dirty="0"/>
              <a:t> </a:t>
            </a:r>
            <a:r>
              <a:rPr lang="es-ES" sz="900" dirty="0" err="1"/>
              <a:t>d’Igualtat</a:t>
            </a:r>
            <a:r>
              <a:rPr lang="es-ES" sz="900" dirty="0"/>
              <a:t> i </a:t>
            </a:r>
            <a:r>
              <a:rPr lang="es-ES" sz="900" dirty="0" err="1"/>
              <a:t>Gènere</a:t>
            </a:r>
            <a:r>
              <a:rPr lang="es-ES" sz="900" dirty="0"/>
              <a:t> de </a:t>
            </a:r>
            <a:r>
              <a:rPr lang="es-ES" sz="900" dirty="0" err="1"/>
              <a:t>l’Ajuntament</a:t>
            </a:r>
            <a:r>
              <a:rPr lang="es-ES" sz="900" dirty="0"/>
              <a:t> de </a:t>
            </a:r>
            <a:r>
              <a:rPr lang="ca-ES" sz="900" dirty="0"/>
              <a:t>Girona, amb la col·laboració de Biblioteques de </a:t>
            </a:r>
            <a:r>
              <a:rPr lang="es-ES" sz="900" dirty="0"/>
              <a:t>Girona.</a:t>
            </a:r>
            <a:endParaRPr lang="ca-ES" sz="1000" dirty="0"/>
          </a:p>
          <a:p>
            <a:pPr algn="l"/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437855A-58D8-8569-5EFA-626B60021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722" y="451872"/>
            <a:ext cx="3939878" cy="18923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14D0DC4-A9E9-1395-1B70-5C08BCDCE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9" y="1621190"/>
            <a:ext cx="4105271" cy="279386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519A95-225F-5031-6EAF-F80B4C75E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01" y="4605646"/>
            <a:ext cx="2788526" cy="84116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5AD175-4A49-49A9-F7D2-06FDCB917D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00" y="8540167"/>
            <a:ext cx="916137" cy="9765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5C1AA32-95C5-A772-9C6D-1A1CAB1965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8661" y="8550233"/>
            <a:ext cx="1902748" cy="9664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A984787-70AD-3EEB-0C5A-8768A6DB56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9710" y="7169399"/>
            <a:ext cx="558800" cy="1104900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234" y="4645682"/>
            <a:ext cx="1770801" cy="53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4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B36F2C3-91AE-D748-F395-22725AA64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146" y="2198871"/>
            <a:ext cx="5597478" cy="6075428"/>
          </a:xfrm>
        </p:spPr>
        <p:txBody>
          <a:bodyPr>
            <a:normAutofit/>
          </a:bodyPr>
          <a:lstStyle/>
          <a:p>
            <a:pPr algn="l"/>
            <a:r>
              <a:rPr lang="es-ES" sz="900" b="1" dirty="0" err="1"/>
              <a:t>Dimarts</a:t>
            </a:r>
            <a:r>
              <a:rPr lang="es-ES" sz="900" b="1" dirty="0"/>
              <a:t> 27/06</a:t>
            </a:r>
            <a:endParaRPr lang="ca-ES" sz="900" b="1" dirty="0"/>
          </a:p>
          <a:p>
            <a:pPr algn="l"/>
            <a:r>
              <a:rPr lang="ca-ES" sz="900" dirty="0"/>
              <a:t>Cicle de tallers creatius amb perspectiva de gènere. " I tu, estimes lliurement?" amb el col·lectiu la Noia del Monyo Plaça Pere Calders. De 19 h a 21 h</a:t>
            </a:r>
          </a:p>
          <a:p>
            <a:pPr algn="l"/>
            <a:r>
              <a:rPr lang="es-ES" sz="900" dirty="0" err="1"/>
              <a:t>Organitza</a:t>
            </a:r>
            <a:r>
              <a:rPr lang="es-ES" sz="900" dirty="0"/>
              <a:t> Centre </a:t>
            </a:r>
            <a:r>
              <a:rPr lang="es-ES" sz="900" dirty="0" err="1"/>
              <a:t>Cívic</a:t>
            </a:r>
            <a:r>
              <a:rPr lang="es-ES" sz="900" dirty="0"/>
              <a:t> Santa </a:t>
            </a:r>
            <a:r>
              <a:rPr lang="es-ES" sz="900" dirty="0" err="1"/>
              <a:t>Eugènia</a:t>
            </a:r>
            <a:r>
              <a:rPr lang="es-ES" sz="900" dirty="0"/>
              <a:t> “Can </a:t>
            </a:r>
            <a:r>
              <a:rPr lang="es-ES" sz="900" dirty="0" err="1"/>
              <a:t>Ninetes</a:t>
            </a:r>
            <a:r>
              <a:rPr lang="es-ES" sz="900" dirty="0"/>
              <a:t>”</a:t>
            </a:r>
          </a:p>
          <a:p>
            <a:pPr algn="l"/>
            <a:endParaRPr lang="es-ES" sz="900" dirty="0"/>
          </a:p>
          <a:p>
            <a:pPr algn="l"/>
            <a:r>
              <a:rPr lang="es-ES" sz="900" b="1" dirty="0" err="1"/>
              <a:t>Dimecres</a:t>
            </a:r>
            <a:r>
              <a:rPr lang="es-ES" sz="900" b="1" dirty="0"/>
              <a:t> 28/06</a:t>
            </a:r>
          </a:p>
          <a:p>
            <a:pPr algn="l"/>
            <a:r>
              <a:rPr lang="ca-ES" sz="900" dirty="0"/>
              <a:t>-  Espectacle "</a:t>
            </a:r>
            <a:r>
              <a:rPr lang="ca-ES" sz="900" dirty="0" err="1"/>
              <a:t>Blauró</a:t>
            </a:r>
            <a:r>
              <a:rPr lang="ca-ES" sz="900" dirty="0"/>
              <a:t>" </a:t>
            </a:r>
          </a:p>
          <a:p>
            <a:pPr algn="l"/>
            <a:r>
              <a:rPr lang="ca-ES" sz="900" dirty="0"/>
              <a:t>Intervenció teatral sobre la identitat de gènere a càrrec de la companyia de teatre de titelles familiar La Boia </a:t>
            </a:r>
          </a:p>
          <a:p>
            <a:pPr algn="l"/>
            <a:r>
              <a:rPr lang="ca-ES" sz="900" dirty="0"/>
              <a:t>Recomanada per a infants de 4 a 10 anys. Punt de trobada de La Rambla. 18 h</a:t>
            </a:r>
          </a:p>
          <a:p>
            <a:pPr algn="l"/>
            <a:r>
              <a:rPr lang="es-ES" sz="900" dirty="0" err="1"/>
              <a:t>Organitza</a:t>
            </a:r>
            <a:r>
              <a:rPr lang="es-ES" sz="900" dirty="0"/>
              <a:t> Centre </a:t>
            </a:r>
            <a:r>
              <a:rPr lang="es-ES" sz="900" dirty="0" err="1"/>
              <a:t>Cívic</a:t>
            </a:r>
            <a:r>
              <a:rPr lang="es-ES" sz="900" dirty="0"/>
              <a:t> </a:t>
            </a:r>
            <a:r>
              <a:rPr lang="es-ES" sz="900" dirty="0" err="1"/>
              <a:t>Barri</a:t>
            </a:r>
            <a:r>
              <a:rPr lang="es-ES" sz="900" dirty="0"/>
              <a:t> </a:t>
            </a:r>
            <a:r>
              <a:rPr lang="es-ES" sz="900" dirty="0" err="1"/>
              <a:t>Vell</a:t>
            </a:r>
            <a:r>
              <a:rPr lang="es-ES" sz="900" dirty="0"/>
              <a:t> – </a:t>
            </a:r>
            <a:r>
              <a:rPr lang="es-ES" sz="900" dirty="0" err="1"/>
              <a:t>Mercadal</a:t>
            </a:r>
            <a:endParaRPr lang="es-ES" sz="900" dirty="0"/>
          </a:p>
          <a:p>
            <a:pPr algn="l"/>
            <a:endParaRPr lang="ca-ES" sz="900" dirty="0"/>
          </a:p>
          <a:p>
            <a:pPr marL="171450" indent="-171450" algn="l">
              <a:buFontTx/>
              <a:buChar char="-"/>
            </a:pPr>
            <a:r>
              <a:rPr lang="ca-ES" sz="900" dirty="0"/>
              <a:t>Concentració i manifestació Espai LGTBI Girona. Plaça del Vi a les 19 h. </a:t>
            </a:r>
          </a:p>
          <a:p>
            <a:pPr algn="l"/>
            <a:r>
              <a:rPr lang="ca-ES" sz="900" dirty="0"/>
              <a:t>Organitza Espai LGTBI Mar C. </a:t>
            </a:r>
            <a:r>
              <a:rPr lang="ca-ES" sz="900" dirty="0" err="1"/>
              <a:t>LLop</a:t>
            </a:r>
            <a:endParaRPr lang="ca-ES" sz="900" dirty="0"/>
          </a:p>
          <a:p>
            <a:pPr lvl="0" algn="l"/>
            <a:endParaRPr lang="ca-ES" sz="900" b="1" dirty="0"/>
          </a:p>
          <a:p>
            <a:pPr lvl="0" algn="l"/>
            <a:r>
              <a:rPr lang="ca-ES" sz="900" b="1" dirty="0"/>
              <a:t>Divendres 30/06</a:t>
            </a:r>
          </a:p>
          <a:p>
            <a:pPr algn="l"/>
            <a:r>
              <a:rPr lang="ca-ES" sz="900" dirty="0"/>
              <a:t>Corre-bars amb la Banda d'en Pere Botero. </a:t>
            </a:r>
          </a:p>
          <a:p>
            <a:pPr algn="l"/>
            <a:r>
              <a:rPr lang="ca-ES" sz="900" dirty="0"/>
              <a:t>Recorregut: </a:t>
            </a:r>
          </a:p>
          <a:p>
            <a:pPr algn="l"/>
            <a:r>
              <a:rPr lang="ca-ES" sz="900" dirty="0"/>
              <a:t>18 h Espai LGTBI Mar C. Llop</a:t>
            </a:r>
          </a:p>
          <a:p>
            <a:pPr algn="l"/>
            <a:r>
              <a:rPr lang="ca-ES" sz="900" dirty="0"/>
              <a:t>18:15 h Bar El Dúplex</a:t>
            </a:r>
          </a:p>
          <a:p>
            <a:pPr algn="l"/>
            <a:r>
              <a:rPr lang="ca-ES" sz="900" dirty="0"/>
              <a:t>19: 15 h. Somia Vins i Llibres </a:t>
            </a:r>
          </a:p>
          <a:p>
            <a:pPr algn="l"/>
            <a:r>
              <a:rPr lang="ca-ES" sz="900" dirty="0"/>
              <a:t>20 h El Sindicat de la Pinta</a:t>
            </a:r>
          </a:p>
          <a:p>
            <a:pPr algn="l"/>
            <a:r>
              <a:rPr lang="ca-ES" sz="900" dirty="0"/>
              <a:t>21 h. Bar La Pedra</a:t>
            </a:r>
          </a:p>
          <a:p>
            <a:pPr algn="l"/>
            <a:r>
              <a:rPr lang="ca-ES" sz="900" dirty="0"/>
              <a:t>22 h </a:t>
            </a:r>
            <a:r>
              <a:rPr lang="ca-ES" sz="900" dirty="0" err="1"/>
              <a:t>Willy's</a:t>
            </a:r>
            <a:r>
              <a:rPr lang="ca-ES" sz="900" dirty="0"/>
              <a:t> </a:t>
            </a:r>
            <a:r>
              <a:rPr lang="ca-ES" sz="900" dirty="0" err="1"/>
              <a:t>Lounge</a:t>
            </a:r>
            <a:r>
              <a:rPr lang="ca-ES" sz="900" dirty="0"/>
              <a:t> Bar, on es farà la festa final amb Ball i Karaoke</a:t>
            </a:r>
          </a:p>
          <a:p>
            <a:pPr algn="l"/>
            <a:endParaRPr lang="es-ES" sz="900" dirty="0"/>
          </a:p>
          <a:p>
            <a:pPr algn="l"/>
            <a:r>
              <a:rPr lang="ca-ES" sz="900" dirty="0"/>
              <a:t>Organitza Espai LGTBI Mar C. </a:t>
            </a:r>
            <a:r>
              <a:rPr lang="ca-ES" sz="900" dirty="0" err="1"/>
              <a:t>LLop</a:t>
            </a:r>
            <a:endParaRPr lang="ca-ES" sz="900" dirty="0"/>
          </a:p>
          <a:p>
            <a:pPr algn="l"/>
            <a:endParaRPr lang="ca-ES" sz="900" dirty="0"/>
          </a:p>
          <a:p>
            <a:pPr algn="l"/>
            <a:endParaRPr lang="es-ES" sz="900" dirty="0"/>
          </a:p>
          <a:p>
            <a:pPr algn="l"/>
            <a:endParaRPr lang="ca-ES" sz="900" dirty="0"/>
          </a:p>
          <a:p>
            <a:pPr algn="l"/>
            <a:endParaRPr lang="ca-ES" sz="900" dirty="0"/>
          </a:p>
          <a:p>
            <a:pPr algn="l"/>
            <a:endParaRPr lang="es-ES" sz="9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5519A95-225F-5031-6EAF-F80B4C75E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70" y="1237757"/>
            <a:ext cx="2788526" cy="84116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5AD175-4A49-49A9-F7D2-06FDCB917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8540167"/>
            <a:ext cx="916137" cy="9765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5C1AA32-95C5-A772-9C6D-1A1CAB196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661" y="8550233"/>
            <a:ext cx="1902748" cy="9664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A984787-70AD-3EEB-0C5A-8768A6DB56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9710" y="7169399"/>
            <a:ext cx="558800" cy="1104900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87" y="1544577"/>
            <a:ext cx="1770801" cy="53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B36F2C3-91AE-D748-F395-22725AA64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146" y="2198871"/>
            <a:ext cx="5597478" cy="6075428"/>
          </a:xfrm>
        </p:spPr>
        <p:txBody>
          <a:bodyPr>
            <a:normAutofit/>
          </a:bodyPr>
          <a:lstStyle/>
          <a:p>
            <a:pPr lvl="0" algn="l"/>
            <a:r>
              <a:rPr lang="ca-ES" sz="900" b="1" dirty="0"/>
              <a:t>Diumenge 02/07</a:t>
            </a:r>
          </a:p>
          <a:p>
            <a:pPr algn="l"/>
            <a:r>
              <a:rPr lang="ca-ES" sz="900" dirty="0"/>
              <a:t>- Trobada no mixta 18 h. </a:t>
            </a:r>
          </a:p>
          <a:p>
            <a:pPr algn="l"/>
            <a:r>
              <a:rPr lang="ca-ES" sz="900" dirty="0"/>
              <a:t>Trobada grup </a:t>
            </a:r>
            <a:r>
              <a:rPr lang="ca-ES" sz="900" dirty="0" err="1"/>
              <a:t>enebe</a:t>
            </a:r>
            <a:r>
              <a:rPr lang="ca-ES" sz="900" dirty="0"/>
              <a:t> 19 h. </a:t>
            </a:r>
          </a:p>
          <a:p>
            <a:pPr algn="l"/>
            <a:r>
              <a:rPr lang="ca-ES" sz="900" dirty="0"/>
              <a:t>Trobada grups trans* masculí i femení </a:t>
            </a:r>
          </a:p>
          <a:p>
            <a:pPr algn="l"/>
            <a:r>
              <a:rPr lang="ca-ES" sz="900" dirty="0"/>
              <a:t>Parc de la Devesa (Darrere de l'Auditori) </a:t>
            </a:r>
          </a:p>
          <a:p>
            <a:pPr algn="l"/>
            <a:r>
              <a:rPr lang="ca-ES" sz="900" dirty="0"/>
              <a:t>Després els grups aniran fins al Local LGTBI </a:t>
            </a:r>
            <a:r>
              <a:rPr lang="ca-ES" sz="900" dirty="0" err="1"/>
              <a:t>Mar.C</a:t>
            </a:r>
            <a:r>
              <a:rPr lang="ca-ES" sz="900" dirty="0"/>
              <a:t> </a:t>
            </a:r>
            <a:r>
              <a:rPr lang="ca-ES" sz="900" dirty="0" err="1"/>
              <a:t>LLop</a:t>
            </a:r>
            <a:r>
              <a:rPr lang="ca-ES" sz="900" dirty="0"/>
              <a:t> </a:t>
            </a:r>
          </a:p>
          <a:p>
            <a:pPr algn="l"/>
            <a:r>
              <a:rPr lang="ca-ES" sz="900" dirty="0"/>
              <a:t>20 h. </a:t>
            </a:r>
            <a:r>
              <a:rPr lang="ca-ES" sz="900" dirty="0" err="1"/>
              <a:t>Travestidor</a:t>
            </a:r>
            <a:r>
              <a:rPr lang="ca-ES" sz="900" dirty="0"/>
              <a:t> i taller de maquillatge que acabarà amb una desfilada final (cal apuntar-se prèviament) </a:t>
            </a:r>
          </a:p>
          <a:p>
            <a:pPr algn="l"/>
            <a:r>
              <a:rPr lang="ca-ES" sz="900" dirty="0"/>
              <a:t>22 h. Jocs música i tapes de "</a:t>
            </a:r>
            <a:r>
              <a:rPr lang="ca-ES" sz="900" dirty="0" err="1"/>
              <a:t>traje</a:t>
            </a:r>
            <a:r>
              <a:rPr lang="ca-ES" sz="900" dirty="0"/>
              <a:t>" (per compartir) amb opció </a:t>
            </a:r>
            <a:r>
              <a:rPr lang="ca-ES" sz="900" dirty="0" err="1"/>
              <a:t>vegana</a:t>
            </a:r>
            <a:r>
              <a:rPr lang="ca-ES" sz="900" dirty="0"/>
              <a:t> i sense gluten.</a:t>
            </a:r>
          </a:p>
          <a:p>
            <a:pPr algn="l"/>
            <a:r>
              <a:rPr lang="es-ES" sz="900" dirty="0" err="1"/>
              <a:t>Organitza</a:t>
            </a:r>
            <a:r>
              <a:rPr lang="es-ES" sz="900" dirty="0"/>
              <a:t> Associació Trans* Girona</a:t>
            </a:r>
          </a:p>
          <a:p>
            <a:pPr algn="l"/>
            <a:endParaRPr lang="es-ES" sz="900" dirty="0"/>
          </a:p>
          <a:p>
            <a:pPr algn="l"/>
            <a:r>
              <a:rPr lang="ca-ES" sz="900" b="1" dirty="0"/>
              <a:t>Dimarts 04/07</a:t>
            </a:r>
          </a:p>
          <a:p>
            <a:pPr algn="l"/>
            <a:r>
              <a:rPr lang="ca-ES" sz="900" dirty="0"/>
              <a:t>Cicle de tallers creatius amb perspectiva de gènere. " I tu, estimes lliurement?" amb el col·lectiu la Noia del Monyo Passeig </a:t>
            </a:r>
            <a:r>
              <a:rPr lang="ca-ES" sz="900" dirty="0" err="1"/>
              <a:t>Campcardós</a:t>
            </a:r>
            <a:r>
              <a:rPr lang="ca-ES" sz="900" dirty="0"/>
              <a:t>. De 19 h a 21 h</a:t>
            </a:r>
          </a:p>
          <a:p>
            <a:pPr algn="l"/>
            <a:r>
              <a:rPr lang="es-ES" sz="900" dirty="0" err="1"/>
              <a:t>Organitza</a:t>
            </a:r>
            <a:r>
              <a:rPr lang="es-ES" sz="900" dirty="0"/>
              <a:t> Centre </a:t>
            </a:r>
            <a:r>
              <a:rPr lang="es-ES" sz="900" dirty="0" err="1"/>
              <a:t>Cívic</a:t>
            </a:r>
            <a:r>
              <a:rPr lang="es-ES" sz="900" dirty="0"/>
              <a:t> Santa </a:t>
            </a:r>
            <a:r>
              <a:rPr lang="es-ES" sz="900" dirty="0" err="1"/>
              <a:t>Eugènia</a:t>
            </a:r>
            <a:r>
              <a:rPr lang="es-ES" sz="900" dirty="0"/>
              <a:t> “Can </a:t>
            </a:r>
            <a:r>
              <a:rPr lang="es-ES" sz="900" dirty="0" err="1"/>
              <a:t>Ninetes</a:t>
            </a:r>
            <a:r>
              <a:rPr lang="es-ES" sz="900" dirty="0"/>
              <a:t>”</a:t>
            </a:r>
            <a:endParaRPr lang="ca-ES" sz="900" dirty="0"/>
          </a:p>
          <a:p>
            <a:pPr algn="l"/>
            <a:endParaRPr lang="ca-ES" sz="900" dirty="0"/>
          </a:p>
          <a:p>
            <a:pPr lvl="0" algn="l"/>
            <a:r>
              <a:rPr lang="ca-ES" sz="900" b="1" dirty="0"/>
              <a:t>Diumenge 09/07</a:t>
            </a:r>
          </a:p>
          <a:p>
            <a:pPr algn="l"/>
            <a:r>
              <a:rPr lang="ca-ES" sz="900" dirty="0"/>
              <a:t>Sortida a Platja. d'Aro. Espai no mixt. Punt de Trobada: Estació d'autobusos de Girona a les 10 h. </a:t>
            </a:r>
          </a:p>
          <a:p>
            <a:pPr algn="l"/>
            <a:r>
              <a:rPr lang="ca-ES" sz="900" dirty="0"/>
              <a:t>Organitza Associació Trans* Girona</a:t>
            </a:r>
          </a:p>
          <a:p>
            <a:pPr algn="l"/>
            <a:endParaRPr lang="ca-ES" sz="900" dirty="0"/>
          </a:p>
          <a:p>
            <a:pPr lvl="0" algn="l"/>
            <a:r>
              <a:rPr lang="ca-ES" sz="900" b="1" dirty="0"/>
              <a:t>Durant la setmana del 26/06 al 02/07</a:t>
            </a:r>
          </a:p>
          <a:p>
            <a:pPr algn="l"/>
            <a:r>
              <a:rPr lang="ca-ES" sz="900" dirty="0"/>
              <a:t>Exposició de llibres relacionats amb la reivindicació LGBTI+, acompanyada d’un recull bibliogràfic a totes les Biblioteques Municipals de Girona</a:t>
            </a:r>
          </a:p>
          <a:p>
            <a:pPr algn="l"/>
            <a:r>
              <a:rPr lang="ca-ES" sz="900" dirty="0"/>
              <a:t>Organitza Biblioteques de Girona</a:t>
            </a:r>
          </a:p>
          <a:p>
            <a:pPr algn="l"/>
            <a:endParaRPr lang="es-ES" sz="9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5519A95-225F-5031-6EAF-F80B4C75E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70" y="1237757"/>
            <a:ext cx="2788526" cy="84116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5AD175-4A49-49A9-F7D2-06FDCB917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8540167"/>
            <a:ext cx="916137" cy="9765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5C1AA32-95C5-A772-9C6D-1A1CAB196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661" y="8550233"/>
            <a:ext cx="1902748" cy="9664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A984787-70AD-3EEB-0C5A-8768A6DB56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9710" y="7169399"/>
            <a:ext cx="558800" cy="1104900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87" y="1544577"/>
            <a:ext cx="1770801" cy="53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51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514</Words>
  <Application>Microsoft Office PowerPoint</Application>
  <PresentationFormat>A4 (210 x 297 mm)</PresentationFormat>
  <Paragraphs>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Berta Martín Rodríguez</cp:lastModifiedBy>
  <cp:revision>4</cp:revision>
  <dcterms:created xsi:type="dcterms:W3CDTF">2023-06-20T07:44:37Z</dcterms:created>
  <dcterms:modified xsi:type="dcterms:W3CDTF">2023-06-26T09:14:57Z</dcterms:modified>
</cp:coreProperties>
</file>