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Helvetica World Bold" charset="1" panose="020B08000400000200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11639" y="9248547"/>
            <a:ext cx="4063422" cy="812921"/>
            <a:chOff x="0" y="0"/>
            <a:chExt cx="5417896" cy="108389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71141" cy="1083894"/>
            </a:xfrm>
            <a:custGeom>
              <a:avLst/>
              <a:gdLst/>
              <a:ahLst/>
              <a:cxnLst/>
              <a:rect r="r" b="b" t="t" l="l"/>
              <a:pathLst>
                <a:path h="1083894" w="2471141">
                  <a:moveTo>
                    <a:pt x="0" y="0"/>
                  </a:moveTo>
                  <a:lnTo>
                    <a:pt x="2471141" y="0"/>
                  </a:lnTo>
                  <a:lnTo>
                    <a:pt x="2471141" y="1083894"/>
                  </a:lnTo>
                  <a:lnTo>
                    <a:pt x="0" y="1083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2939415" y="33706"/>
              <a:ext cx="2478481" cy="860031"/>
            </a:xfrm>
            <a:custGeom>
              <a:avLst/>
              <a:gdLst/>
              <a:ahLst/>
              <a:cxnLst/>
              <a:rect r="r" b="b" t="t" l="l"/>
              <a:pathLst>
                <a:path h="860031" w="2478481">
                  <a:moveTo>
                    <a:pt x="0" y="0"/>
                  </a:moveTo>
                  <a:lnTo>
                    <a:pt x="2478481" y="0"/>
                  </a:lnTo>
                  <a:lnTo>
                    <a:pt x="2478481" y="860031"/>
                  </a:lnTo>
                  <a:lnTo>
                    <a:pt x="0" y="86003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5" id="5"/>
          <p:cNvGrpSpPr/>
          <p:nvPr/>
        </p:nvGrpSpPr>
        <p:grpSpPr>
          <a:xfrm rot="0">
            <a:off x="4658251" y="520438"/>
            <a:ext cx="2145749" cy="958617"/>
            <a:chOff x="0" y="0"/>
            <a:chExt cx="2860999" cy="1278156"/>
          </a:xfrm>
        </p:grpSpPr>
        <p:grpSp>
          <p:nvGrpSpPr>
            <p:cNvPr name="Group 6" id="6"/>
            <p:cNvGrpSpPr>
              <a:grpSpLocks noChangeAspect="true"/>
            </p:cNvGrpSpPr>
            <p:nvPr/>
          </p:nvGrpSpPr>
          <p:grpSpPr>
            <a:xfrm rot="0">
              <a:off x="0" y="0"/>
              <a:ext cx="2860999" cy="1278156"/>
              <a:chOff x="0" y="0"/>
              <a:chExt cx="1615630" cy="721792"/>
            </a:xfrm>
          </p:grpSpPr>
          <p:sp>
            <p:nvSpPr>
              <p:cNvPr name="Freeform 7" id="7"/>
              <p:cNvSpPr/>
              <p:nvPr/>
            </p:nvSpPr>
            <p:spPr>
              <a:xfrm flipH="false" flipV="false" rot="0">
                <a:off x="0" y="0"/>
                <a:ext cx="1615567" cy="721868"/>
              </a:xfrm>
              <a:custGeom>
                <a:avLst/>
                <a:gdLst/>
                <a:ahLst/>
                <a:cxnLst/>
                <a:rect r="r" b="b" t="t" l="l"/>
                <a:pathLst>
                  <a:path h="721868" w="1615567">
                    <a:moveTo>
                      <a:pt x="111506" y="0"/>
                    </a:moveTo>
                    <a:lnTo>
                      <a:pt x="183515" y="0"/>
                    </a:lnTo>
                    <a:lnTo>
                      <a:pt x="183515" y="7239"/>
                    </a:lnTo>
                    <a:lnTo>
                      <a:pt x="111506" y="7239"/>
                    </a:lnTo>
                    <a:close/>
                    <a:moveTo>
                      <a:pt x="219456" y="0"/>
                    </a:moveTo>
                    <a:lnTo>
                      <a:pt x="291465" y="0"/>
                    </a:lnTo>
                    <a:lnTo>
                      <a:pt x="291465" y="7239"/>
                    </a:lnTo>
                    <a:lnTo>
                      <a:pt x="219456" y="7239"/>
                    </a:lnTo>
                    <a:close/>
                    <a:moveTo>
                      <a:pt x="327406" y="0"/>
                    </a:moveTo>
                    <a:lnTo>
                      <a:pt x="399415" y="0"/>
                    </a:lnTo>
                    <a:lnTo>
                      <a:pt x="399415" y="7239"/>
                    </a:lnTo>
                    <a:lnTo>
                      <a:pt x="327406" y="7239"/>
                    </a:lnTo>
                    <a:close/>
                    <a:moveTo>
                      <a:pt x="435356" y="0"/>
                    </a:moveTo>
                    <a:lnTo>
                      <a:pt x="507365" y="0"/>
                    </a:lnTo>
                    <a:lnTo>
                      <a:pt x="507365" y="7239"/>
                    </a:lnTo>
                    <a:lnTo>
                      <a:pt x="435356" y="7239"/>
                    </a:lnTo>
                    <a:close/>
                    <a:moveTo>
                      <a:pt x="543306" y="0"/>
                    </a:moveTo>
                    <a:lnTo>
                      <a:pt x="615315" y="0"/>
                    </a:lnTo>
                    <a:lnTo>
                      <a:pt x="615315" y="7239"/>
                    </a:lnTo>
                    <a:lnTo>
                      <a:pt x="543306" y="7239"/>
                    </a:lnTo>
                    <a:close/>
                    <a:moveTo>
                      <a:pt x="651256" y="0"/>
                    </a:moveTo>
                    <a:lnTo>
                      <a:pt x="723265" y="0"/>
                    </a:lnTo>
                    <a:lnTo>
                      <a:pt x="723265" y="7239"/>
                    </a:lnTo>
                    <a:lnTo>
                      <a:pt x="651256" y="7239"/>
                    </a:lnTo>
                    <a:close/>
                    <a:moveTo>
                      <a:pt x="759206" y="0"/>
                    </a:moveTo>
                    <a:lnTo>
                      <a:pt x="831215" y="0"/>
                    </a:lnTo>
                    <a:lnTo>
                      <a:pt x="831215" y="7239"/>
                    </a:lnTo>
                    <a:lnTo>
                      <a:pt x="759206" y="7239"/>
                    </a:lnTo>
                    <a:close/>
                    <a:moveTo>
                      <a:pt x="867156" y="0"/>
                    </a:moveTo>
                    <a:lnTo>
                      <a:pt x="939165" y="0"/>
                    </a:lnTo>
                    <a:lnTo>
                      <a:pt x="939165" y="7239"/>
                    </a:lnTo>
                    <a:lnTo>
                      <a:pt x="867156" y="7239"/>
                    </a:lnTo>
                    <a:close/>
                    <a:moveTo>
                      <a:pt x="975106" y="0"/>
                    </a:moveTo>
                    <a:lnTo>
                      <a:pt x="1047115" y="0"/>
                    </a:lnTo>
                    <a:lnTo>
                      <a:pt x="1047115" y="7239"/>
                    </a:lnTo>
                    <a:lnTo>
                      <a:pt x="975106" y="7239"/>
                    </a:lnTo>
                    <a:close/>
                    <a:moveTo>
                      <a:pt x="1083056" y="0"/>
                    </a:moveTo>
                    <a:lnTo>
                      <a:pt x="1155065" y="0"/>
                    </a:lnTo>
                    <a:lnTo>
                      <a:pt x="1155065" y="7239"/>
                    </a:lnTo>
                    <a:lnTo>
                      <a:pt x="1083056" y="7239"/>
                    </a:lnTo>
                    <a:close/>
                    <a:moveTo>
                      <a:pt x="1191006" y="0"/>
                    </a:moveTo>
                    <a:lnTo>
                      <a:pt x="1263015" y="0"/>
                    </a:lnTo>
                    <a:lnTo>
                      <a:pt x="1263015" y="7239"/>
                    </a:lnTo>
                    <a:lnTo>
                      <a:pt x="1191006" y="7239"/>
                    </a:lnTo>
                    <a:close/>
                    <a:moveTo>
                      <a:pt x="1298956" y="0"/>
                    </a:moveTo>
                    <a:lnTo>
                      <a:pt x="1370965" y="0"/>
                    </a:lnTo>
                    <a:lnTo>
                      <a:pt x="1370965" y="7239"/>
                    </a:lnTo>
                    <a:lnTo>
                      <a:pt x="1298956" y="7239"/>
                    </a:lnTo>
                    <a:close/>
                    <a:moveTo>
                      <a:pt x="1406906" y="0"/>
                    </a:moveTo>
                    <a:lnTo>
                      <a:pt x="1478915" y="0"/>
                    </a:lnTo>
                    <a:lnTo>
                      <a:pt x="1478915" y="7239"/>
                    </a:lnTo>
                    <a:lnTo>
                      <a:pt x="1406906" y="7239"/>
                    </a:lnTo>
                    <a:close/>
                    <a:moveTo>
                      <a:pt x="1514856" y="0"/>
                    </a:moveTo>
                    <a:lnTo>
                      <a:pt x="1586865" y="0"/>
                    </a:lnTo>
                    <a:lnTo>
                      <a:pt x="1586865" y="7239"/>
                    </a:lnTo>
                    <a:lnTo>
                      <a:pt x="1514856" y="7239"/>
                    </a:lnTo>
                    <a:close/>
                    <a:moveTo>
                      <a:pt x="1615567" y="14478"/>
                    </a:moveTo>
                    <a:lnTo>
                      <a:pt x="1615567" y="86487"/>
                    </a:lnTo>
                    <a:lnTo>
                      <a:pt x="1608328" y="86487"/>
                    </a:lnTo>
                    <a:lnTo>
                      <a:pt x="1608328" y="14478"/>
                    </a:lnTo>
                    <a:close/>
                    <a:moveTo>
                      <a:pt x="1615567" y="122428"/>
                    </a:moveTo>
                    <a:lnTo>
                      <a:pt x="1615567" y="194437"/>
                    </a:lnTo>
                    <a:lnTo>
                      <a:pt x="1608328" y="194437"/>
                    </a:lnTo>
                    <a:lnTo>
                      <a:pt x="1608328" y="122428"/>
                    </a:lnTo>
                    <a:close/>
                    <a:moveTo>
                      <a:pt x="1615567" y="230378"/>
                    </a:moveTo>
                    <a:lnTo>
                      <a:pt x="1615567" y="302387"/>
                    </a:lnTo>
                    <a:lnTo>
                      <a:pt x="1608328" y="302387"/>
                    </a:lnTo>
                    <a:lnTo>
                      <a:pt x="1608328" y="230378"/>
                    </a:lnTo>
                    <a:close/>
                    <a:moveTo>
                      <a:pt x="1615567" y="338328"/>
                    </a:moveTo>
                    <a:lnTo>
                      <a:pt x="1615567" y="410337"/>
                    </a:lnTo>
                    <a:lnTo>
                      <a:pt x="1608328" y="410337"/>
                    </a:lnTo>
                    <a:lnTo>
                      <a:pt x="1608328" y="338328"/>
                    </a:lnTo>
                    <a:close/>
                    <a:moveTo>
                      <a:pt x="1615567" y="446278"/>
                    </a:moveTo>
                    <a:lnTo>
                      <a:pt x="1615567" y="518287"/>
                    </a:lnTo>
                    <a:lnTo>
                      <a:pt x="1608328" y="518287"/>
                    </a:lnTo>
                    <a:lnTo>
                      <a:pt x="1608328" y="446278"/>
                    </a:lnTo>
                    <a:close/>
                    <a:moveTo>
                      <a:pt x="1615567" y="554228"/>
                    </a:moveTo>
                    <a:lnTo>
                      <a:pt x="1615567" y="626237"/>
                    </a:lnTo>
                    <a:lnTo>
                      <a:pt x="1608328" y="626237"/>
                    </a:lnTo>
                    <a:lnTo>
                      <a:pt x="1608328" y="554228"/>
                    </a:lnTo>
                    <a:close/>
                    <a:moveTo>
                      <a:pt x="1615567" y="662178"/>
                    </a:moveTo>
                    <a:lnTo>
                      <a:pt x="1615567" y="718185"/>
                    </a:lnTo>
                    <a:lnTo>
                      <a:pt x="1615567" y="721741"/>
                    </a:lnTo>
                    <a:lnTo>
                      <a:pt x="1612011" y="721741"/>
                    </a:lnTo>
                    <a:lnTo>
                      <a:pt x="1596009" y="721741"/>
                    </a:lnTo>
                    <a:lnTo>
                      <a:pt x="1596009" y="714502"/>
                    </a:lnTo>
                    <a:lnTo>
                      <a:pt x="1612011" y="714502"/>
                    </a:lnTo>
                    <a:lnTo>
                      <a:pt x="1612011" y="718058"/>
                    </a:lnTo>
                    <a:lnTo>
                      <a:pt x="1608455" y="718058"/>
                    </a:lnTo>
                    <a:lnTo>
                      <a:pt x="1608455" y="662178"/>
                    </a:lnTo>
                    <a:close/>
                    <a:moveTo>
                      <a:pt x="1560068" y="721868"/>
                    </a:moveTo>
                    <a:lnTo>
                      <a:pt x="1488059" y="721868"/>
                    </a:lnTo>
                    <a:lnTo>
                      <a:pt x="1488059" y="714629"/>
                    </a:lnTo>
                    <a:lnTo>
                      <a:pt x="1560068" y="714629"/>
                    </a:lnTo>
                    <a:close/>
                    <a:moveTo>
                      <a:pt x="1452118" y="721868"/>
                    </a:moveTo>
                    <a:lnTo>
                      <a:pt x="1380109" y="721868"/>
                    </a:lnTo>
                    <a:lnTo>
                      <a:pt x="1380109" y="714629"/>
                    </a:lnTo>
                    <a:lnTo>
                      <a:pt x="1452118" y="714629"/>
                    </a:lnTo>
                    <a:close/>
                    <a:moveTo>
                      <a:pt x="1344168" y="721868"/>
                    </a:moveTo>
                    <a:lnTo>
                      <a:pt x="1272159" y="721868"/>
                    </a:lnTo>
                    <a:lnTo>
                      <a:pt x="1272159" y="714629"/>
                    </a:lnTo>
                    <a:lnTo>
                      <a:pt x="1344168" y="714629"/>
                    </a:lnTo>
                    <a:close/>
                    <a:moveTo>
                      <a:pt x="1236218" y="721868"/>
                    </a:moveTo>
                    <a:lnTo>
                      <a:pt x="1164336" y="721868"/>
                    </a:lnTo>
                    <a:lnTo>
                      <a:pt x="1164336" y="714629"/>
                    </a:lnTo>
                    <a:lnTo>
                      <a:pt x="1236345" y="714629"/>
                    </a:lnTo>
                    <a:close/>
                    <a:moveTo>
                      <a:pt x="1128268" y="721868"/>
                    </a:moveTo>
                    <a:lnTo>
                      <a:pt x="1056386" y="721868"/>
                    </a:lnTo>
                    <a:lnTo>
                      <a:pt x="1056386" y="714629"/>
                    </a:lnTo>
                    <a:lnTo>
                      <a:pt x="1128395" y="714629"/>
                    </a:lnTo>
                    <a:close/>
                    <a:moveTo>
                      <a:pt x="1020318" y="721868"/>
                    </a:moveTo>
                    <a:lnTo>
                      <a:pt x="948436" y="721868"/>
                    </a:lnTo>
                    <a:lnTo>
                      <a:pt x="948436" y="714629"/>
                    </a:lnTo>
                    <a:lnTo>
                      <a:pt x="1020445" y="714629"/>
                    </a:lnTo>
                    <a:close/>
                    <a:moveTo>
                      <a:pt x="912368" y="721868"/>
                    </a:moveTo>
                    <a:lnTo>
                      <a:pt x="840486" y="721868"/>
                    </a:lnTo>
                    <a:lnTo>
                      <a:pt x="840486" y="714629"/>
                    </a:lnTo>
                    <a:lnTo>
                      <a:pt x="912495" y="714629"/>
                    </a:lnTo>
                    <a:close/>
                    <a:moveTo>
                      <a:pt x="804418" y="721868"/>
                    </a:moveTo>
                    <a:lnTo>
                      <a:pt x="732536" y="721868"/>
                    </a:lnTo>
                    <a:lnTo>
                      <a:pt x="732536" y="714629"/>
                    </a:lnTo>
                    <a:lnTo>
                      <a:pt x="804545" y="714629"/>
                    </a:lnTo>
                    <a:close/>
                    <a:moveTo>
                      <a:pt x="696468" y="721868"/>
                    </a:moveTo>
                    <a:lnTo>
                      <a:pt x="624586" y="721868"/>
                    </a:lnTo>
                    <a:lnTo>
                      <a:pt x="624586" y="714629"/>
                    </a:lnTo>
                    <a:lnTo>
                      <a:pt x="696595" y="714629"/>
                    </a:lnTo>
                    <a:close/>
                    <a:moveTo>
                      <a:pt x="588518" y="721868"/>
                    </a:moveTo>
                    <a:lnTo>
                      <a:pt x="516636" y="721868"/>
                    </a:lnTo>
                    <a:lnTo>
                      <a:pt x="516636" y="714629"/>
                    </a:lnTo>
                    <a:lnTo>
                      <a:pt x="588645" y="714629"/>
                    </a:lnTo>
                    <a:close/>
                    <a:moveTo>
                      <a:pt x="480568" y="721868"/>
                    </a:moveTo>
                    <a:lnTo>
                      <a:pt x="408686" y="721868"/>
                    </a:lnTo>
                    <a:lnTo>
                      <a:pt x="408686" y="714629"/>
                    </a:lnTo>
                    <a:lnTo>
                      <a:pt x="480695" y="714629"/>
                    </a:lnTo>
                    <a:close/>
                    <a:moveTo>
                      <a:pt x="372618" y="721868"/>
                    </a:moveTo>
                    <a:lnTo>
                      <a:pt x="300736" y="721868"/>
                    </a:lnTo>
                    <a:lnTo>
                      <a:pt x="300736" y="714629"/>
                    </a:lnTo>
                    <a:lnTo>
                      <a:pt x="372745" y="714629"/>
                    </a:lnTo>
                    <a:close/>
                    <a:moveTo>
                      <a:pt x="264668" y="721868"/>
                    </a:moveTo>
                    <a:lnTo>
                      <a:pt x="192786" y="721868"/>
                    </a:lnTo>
                    <a:lnTo>
                      <a:pt x="192786" y="714629"/>
                    </a:lnTo>
                    <a:lnTo>
                      <a:pt x="264795" y="714629"/>
                    </a:lnTo>
                    <a:close/>
                    <a:moveTo>
                      <a:pt x="156718" y="721868"/>
                    </a:moveTo>
                    <a:lnTo>
                      <a:pt x="84836" y="721868"/>
                    </a:lnTo>
                    <a:lnTo>
                      <a:pt x="84836" y="714629"/>
                    </a:lnTo>
                    <a:lnTo>
                      <a:pt x="156845" y="714629"/>
                    </a:lnTo>
                    <a:close/>
                    <a:moveTo>
                      <a:pt x="48768" y="721868"/>
                    </a:moveTo>
                    <a:lnTo>
                      <a:pt x="3556" y="721868"/>
                    </a:lnTo>
                    <a:lnTo>
                      <a:pt x="0" y="721868"/>
                    </a:lnTo>
                    <a:lnTo>
                      <a:pt x="0" y="718312"/>
                    </a:lnTo>
                    <a:lnTo>
                      <a:pt x="0" y="691515"/>
                    </a:lnTo>
                    <a:lnTo>
                      <a:pt x="7239" y="691515"/>
                    </a:lnTo>
                    <a:lnTo>
                      <a:pt x="7239" y="718312"/>
                    </a:lnTo>
                    <a:lnTo>
                      <a:pt x="3556" y="718312"/>
                    </a:lnTo>
                    <a:lnTo>
                      <a:pt x="3556" y="714756"/>
                    </a:lnTo>
                    <a:lnTo>
                      <a:pt x="48895" y="714756"/>
                    </a:lnTo>
                    <a:close/>
                    <a:moveTo>
                      <a:pt x="0" y="655447"/>
                    </a:moveTo>
                    <a:lnTo>
                      <a:pt x="0" y="583438"/>
                    </a:lnTo>
                    <a:lnTo>
                      <a:pt x="7239" y="583438"/>
                    </a:lnTo>
                    <a:lnTo>
                      <a:pt x="7239" y="655447"/>
                    </a:lnTo>
                    <a:close/>
                    <a:moveTo>
                      <a:pt x="0" y="547497"/>
                    </a:moveTo>
                    <a:lnTo>
                      <a:pt x="0" y="475488"/>
                    </a:lnTo>
                    <a:lnTo>
                      <a:pt x="7239" y="475488"/>
                    </a:lnTo>
                    <a:lnTo>
                      <a:pt x="7239" y="547497"/>
                    </a:lnTo>
                    <a:close/>
                    <a:moveTo>
                      <a:pt x="0" y="439547"/>
                    </a:moveTo>
                    <a:lnTo>
                      <a:pt x="0" y="367538"/>
                    </a:lnTo>
                    <a:lnTo>
                      <a:pt x="7239" y="367538"/>
                    </a:lnTo>
                    <a:lnTo>
                      <a:pt x="7239" y="439547"/>
                    </a:lnTo>
                    <a:close/>
                    <a:moveTo>
                      <a:pt x="0" y="331597"/>
                    </a:moveTo>
                    <a:lnTo>
                      <a:pt x="0" y="259588"/>
                    </a:lnTo>
                    <a:lnTo>
                      <a:pt x="7239" y="259588"/>
                    </a:lnTo>
                    <a:lnTo>
                      <a:pt x="7239" y="331597"/>
                    </a:lnTo>
                    <a:close/>
                    <a:moveTo>
                      <a:pt x="0" y="223647"/>
                    </a:moveTo>
                    <a:lnTo>
                      <a:pt x="0" y="151638"/>
                    </a:lnTo>
                    <a:lnTo>
                      <a:pt x="7239" y="151638"/>
                    </a:lnTo>
                    <a:lnTo>
                      <a:pt x="7239" y="223647"/>
                    </a:lnTo>
                    <a:close/>
                    <a:moveTo>
                      <a:pt x="0" y="115697"/>
                    </a:moveTo>
                    <a:lnTo>
                      <a:pt x="0" y="43688"/>
                    </a:lnTo>
                    <a:lnTo>
                      <a:pt x="7239" y="43688"/>
                    </a:lnTo>
                    <a:lnTo>
                      <a:pt x="7239" y="115697"/>
                    </a:lnTo>
                    <a:close/>
                    <a:moveTo>
                      <a:pt x="0" y="7747"/>
                    </a:moveTo>
                    <a:lnTo>
                      <a:pt x="0" y="3556"/>
                    </a:lnTo>
                    <a:lnTo>
                      <a:pt x="0" y="0"/>
                    </a:lnTo>
                    <a:lnTo>
                      <a:pt x="3556" y="0"/>
                    </a:lnTo>
                    <a:lnTo>
                      <a:pt x="75565" y="0"/>
                    </a:lnTo>
                    <a:lnTo>
                      <a:pt x="75565" y="7239"/>
                    </a:lnTo>
                    <a:lnTo>
                      <a:pt x="3556" y="7239"/>
                    </a:lnTo>
                    <a:lnTo>
                      <a:pt x="3556" y="3556"/>
                    </a:lnTo>
                    <a:lnTo>
                      <a:pt x="7239" y="3556"/>
                    </a:lnTo>
                    <a:lnTo>
                      <a:pt x="7239" y="7747"/>
                    </a:lnTo>
                    <a:close/>
                  </a:path>
                </a:pathLst>
              </a:custGeom>
              <a:solidFill>
                <a:srgbClr val="61378D"/>
              </a:solidFill>
            </p:spPr>
          </p:sp>
        </p:grpSp>
        <p:sp>
          <p:nvSpPr>
            <p:cNvPr name="TextBox 8" id="8"/>
            <p:cNvSpPr txBox="true"/>
            <p:nvPr/>
          </p:nvSpPr>
          <p:spPr>
            <a:xfrm rot="0">
              <a:off x="222983" y="175184"/>
              <a:ext cx="2415034" cy="9658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28"/>
                </a:lnSpc>
              </a:pPr>
              <a:r>
                <a:rPr lang="en-US" sz="2455" b="true">
                  <a:solidFill>
                    <a:srgbClr val="151616"/>
                  </a:solidFill>
                  <a:latin typeface="Helvetica World Bold"/>
                  <a:ea typeface="Helvetica World Bold"/>
                  <a:cs typeface="Helvetica World Bold"/>
                  <a:sym typeface="Helvetica World Bold"/>
                </a:rPr>
                <a:t>logo</a:t>
              </a:r>
            </a:p>
            <a:p>
              <a:pPr algn="ctr">
                <a:lnSpc>
                  <a:spcPts val="2528"/>
                </a:lnSpc>
              </a:pPr>
              <a:r>
                <a:rPr lang="en-US" sz="2455" b="true">
                  <a:solidFill>
                    <a:srgbClr val="151616"/>
                  </a:solidFill>
                  <a:latin typeface="Helvetica World Bold"/>
                  <a:ea typeface="Helvetica World Bold"/>
                  <a:cs typeface="Helvetica World Bold"/>
                  <a:sym typeface="Helvetica World Bold"/>
                </a:rPr>
                <a:t>ajuntament</a:t>
              </a: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078970" y="9020836"/>
            <a:ext cx="1040632" cy="1040632"/>
            <a:chOff x="0" y="0"/>
            <a:chExt cx="1387509" cy="1387509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387509" cy="1387509"/>
            </a:xfrm>
            <a:custGeom>
              <a:avLst/>
              <a:gdLst/>
              <a:ahLst/>
              <a:cxnLst/>
              <a:rect r="r" b="b" t="t" l="l"/>
              <a:pathLst>
                <a:path h="1387509" w="1387509">
                  <a:moveTo>
                    <a:pt x="0" y="0"/>
                  </a:moveTo>
                  <a:lnTo>
                    <a:pt x="1387509" y="0"/>
                  </a:lnTo>
                  <a:lnTo>
                    <a:pt x="1387509" y="1387509"/>
                  </a:lnTo>
                  <a:lnTo>
                    <a:pt x="0" y="13875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459204" y="275123"/>
            <a:ext cx="3570582" cy="5210171"/>
            <a:chOff x="0" y="0"/>
            <a:chExt cx="4760776" cy="6946894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4760776" cy="6946894"/>
            </a:xfrm>
            <a:custGeom>
              <a:avLst/>
              <a:gdLst/>
              <a:ahLst/>
              <a:cxnLst/>
              <a:rect r="r" b="b" t="t" l="l"/>
              <a:pathLst>
                <a:path h="6946894" w="4760776">
                  <a:moveTo>
                    <a:pt x="0" y="0"/>
                  </a:moveTo>
                  <a:lnTo>
                    <a:pt x="4760776" y="0"/>
                  </a:lnTo>
                  <a:lnTo>
                    <a:pt x="4760776" y="6946894"/>
                  </a:lnTo>
                  <a:lnTo>
                    <a:pt x="0" y="69468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13" id="13"/>
            <p:cNvGrpSpPr/>
            <p:nvPr/>
          </p:nvGrpSpPr>
          <p:grpSpPr>
            <a:xfrm rot="0">
              <a:off x="3558758" y="6061981"/>
              <a:ext cx="1103878" cy="884913"/>
              <a:chOff x="0" y="0"/>
              <a:chExt cx="296704" cy="237850"/>
            </a:xfrm>
          </p:grpSpPr>
          <p:sp>
            <p:nvSpPr>
              <p:cNvPr name="Freeform 14" id="14"/>
              <p:cNvSpPr/>
              <p:nvPr/>
            </p:nvSpPr>
            <p:spPr>
              <a:xfrm flipH="false" flipV="false" rot="0">
                <a:off x="0" y="0"/>
                <a:ext cx="296704" cy="237850"/>
              </a:xfrm>
              <a:custGeom>
                <a:avLst/>
                <a:gdLst/>
                <a:ahLst/>
                <a:cxnLst/>
                <a:rect r="r" b="b" t="t" l="l"/>
                <a:pathLst>
                  <a:path h="237850" w="296704">
                    <a:moveTo>
                      <a:pt x="0" y="0"/>
                    </a:moveTo>
                    <a:lnTo>
                      <a:pt x="296704" y="0"/>
                    </a:lnTo>
                    <a:lnTo>
                      <a:pt x="296704" y="237850"/>
                    </a:lnTo>
                    <a:lnTo>
                      <a:pt x="0" y="23785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15" id="15"/>
              <p:cNvSpPr txBox="true"/>
              <p:nvPr/>
            </p:nvSpPr>
            <p:spPr>
              <a:xfrm>
                <a:off x="0" y="-38100"/>
                <a:ext cx="296704" cy="2759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587"/>
                  </a:lnSpc>
                </a:p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704326" y="9413767"/>
            <a:ext cx="1615630" cy="721785"/>
            <a:chOff x="0" y="0"/>
            <a:chExt cx="1615630" cy="72179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615567" cy="721868"/>
            </a:xfrm>
            <a:custGeom>
              <a:avLst/>
              <a:gdLst/>
              <a:ahLst/>
              <a:cxnLst/>
              <a:rect r="r" b="b" t="t" l="l"/>
              <a:pathLst>
                <a:path h="721868" w="1615567">
                  <a:moveTo>
                    <a:pt x="111506" y="0"/>
                  </a:moveTo>
                  <a:lnTo>
                    <a:pt x="183515" y="0"/>
                  </a:lnTo>
                  <a:lnTo>
                    <a:pt x="183515" y="7239"/>
                  </a:lnTo>
                  <a:lnTo>
                    <a:pt x="111506" y="7239"/>
                  </a:lnTo>
                  <a:close/>
                  <a:moveTo>
                    <a:pt x="219456" y="0"/>
                  </a:moveTo>
                  <a:lnTo>
                    <a:pt x="291465" y="0"/>
                  </a:lnTo>
                  <a:lnTo>
                    <a:pt x="291465" y="7239"/>
                  </a:lnTo>
                  <a:lnTo>
                    <a:pt x="219456" y="7239"/>
                  </a:lnTo>
                  <a:close/>
                  <a:moveTo>
                    <a:pt x="327406" y="0"/>
                  </a:moveTo>
                  <a:lnTo>
                    <a:pt x="399415" y="0"/>
                  </a:lnTo>
                  <a:lnTo>
                    <a:pt x="399415" y="7239"/>
                  </a:lnTo>
                  <a:lnTo>
                    <a:pt x="327406" y="7239"/>
                  </a:lnTo>
                  <a:close/>
                  <a:moveTo>
                    <a:pt x="435356" y="0"/>
                  </a:moveTo>
                  <a:lnTo>
                    <a:pt x="507365" y="0"/>
                  </a:lnTo>
                  <a:lnTo>
                    <a:pt x="507365" y="7239"/>
                  </a:lnTo>
                  <a:lnTo>
                    <a:pt x="435356" y="7239"/>
                  </a:lnTo>
                  <a:close/>
                  <a:moveTo>
                    <a:pt x="543306" y="0"/>
                  </a:moveTo>
                  <a:lnTo>
                    <a:pt x="615315" y="0"/>
                  </a:lnTo>
                  <a:lnTo>
                    <a:pt x="615315" y="7239"/>
                  </a:lnTo>
                  <a:lnTo>
                    <a:pt x="543306" y="7239"/>
                  </a:lnTo>
                  <a:close/>
                  <a:moveTo>
                    <a:pt x="651256" y="0"/>
                  </a:moveTo>
                  <a:lnTo>
                    <a:pt x="723265" y="0"/>
                  </a:lnTo>
                  <a:lnTo>
                    <a:pt x="723265" y="7239"/>
                  </a:lnTo>
                  <a:lnTo>
                    <a:pt x="651256" y="7239"/>
                  </a:lnTo>
                  <a:close/>
                  <a:moveTo>
                    <a:pt x="759206" y="0"/>
                  </a:moveTo>
                  <a:lnTo>
                    <a:pt x="831215" y="0"/>
                  </a:lnTo>
                  <a:lnTo>
                    <a:pt x="831215" y="7239"/>
                  </a:lnTo>
                  <a:lnTo>
                    <a:pt x="759206" y="7239"/>
                  </a:lnTo>
                  <a:close/>
                  <a:moveTo>
                    <a:pt x="867156" y="0"/>
                  </a:moveTo>
                  <a:lnTo>
                    <a:pt x="939165" y="0"/>
                  </a:lnTo>
                  <a:lnTo>
                    <a:pt x="939165" y="7239"/>
                  </a:lnTo>
                  <a:lnTo>
                    <a:pt x="867156" y="7239"/>
                  </a:lnTo>
                  <a:close/>
                  <a:moveTo>
                    <a:pt x="975106" y="0"/>
                  </a:moveTo>
                  <a:lnTo>
                    <a:pt x="1047115" y="0"/>
                  </a:lnTo>
                  <a:lnTo>
                    <a:pt x="1047115" y="7239"/>
                  </a:lnTo>
                  <a:lnTo>
                    <a:pt x="975106" y="7239"/>
                  </a:lnTo>
                  <a:close/>
                  <a:moveTo>
                    <a:pt x="1083056" y="0"/>
                  </a:moveTo>
                  <a:lnTo>
                    <a:pt x="1155065" y="0"/>
                  </a:lnTo>
                  <a:lnTo>
                    <a:pt x="1155065" y="7239"/>
                  </a:lnTo>
                  <a:lnTo>
                    <a:pt x="1083056" y="7239"/>
                  </a:lnTo>
                  <a:close/>
                  <a:moveTo>
                    <a:pt x="1191006" y="0"/>
                  </a:moveTo>
                  <a:lnTo>
                    <a:pt x="1263015" y="0"/>
                  </a:lnTo>
                  <a:lnTo>
                    <a:pt x="1263015" y="7239"/>
                  </a:lnTo>
                  <a:lnTo>
                    <a:pt x="1191006" y="7239"/>
                  </a:lnTo>
                  <a:close/>
                  <a:moveTo>
                    <a:pt x="1298956" y="0"/>
                  </a:moveTo>
                  <a:lnTo>
                    <a:pt x="1370965" y="0"/>
                  </a:lnTo>
                  <a:lnTo>
                    <a:pt x="1370965" y="7239"/>
                  </a:lnTo>
                  <a:lnTo>
                    <a:pt x="1298956" y="7239"/>
                  </a:lnTo>
                  <a:close/>
                  <a:moveTo>
                    <a:pt x="1406906" y="0"/>
                  </a:moveTo>
                  <a:lnTo>
                    <a:pt x="1478915" y="0"/>
                  </a:lnTo>
                  <a:lnTo>
                    <a:pt x="1478915" y="7239"/>
                  </a:lnTo>
                  <a:lnTo>
                    <a:pt x="1406906" y="7239"/>
                  </a:lnTo>
                  <a:close/>
                  <a:moveTo>
                    <a:pt x="1514856" y="0"/>
                  </a:moveTo>
                  <a:lnTo>
                    <a:pt x="1586865" y="0"/>
                  </a:lnTo>
                  <a:lnTo>
                    <a:pt x="1586865" y="7239"/>
                  </a:lnTo>
                  <a:lnTo>
                    <a:pt x="1514856" y="7239"/>
                  </a:lnTo>
                  <a:close/>
                  <a:moveTo>
                    <a:pt x="1615567" y="14478"/>
                  </a:moveTo>
                  <a:lnTo>
                    <a:pt x="1615567" y="86487"/>
                  </a:lnTo>
                  <a:lnTo>
                    <a:pt x="1608328" y="86487"/>
                  </a:lnTo>
                  <a:lnTo>
                    <a:pt x="1608328" y="14478"/>
                  </a:lnTo>
                  <a:close/>
                  <a:moveTo>
                    <a:pt x="1615567" y="122428"/>
                  </a:moveTo>
                  <a:lnTo>
                    <a:pt x="1615567" y="194437"/>
                  </a:lnTo>
                  <a:lnTo>
                    <a:pt x="1608328" y="194437"/>
                  </a:lnTo>
                  <a:lnTo>
                    <a:pt x="1608328" y="122428"/>
                  </a:lnTo>
                  <a:close/>
                  <a:moveTo>
                    <a:pt x="1615567" y="230378"/>
                  </a:moveTo>
                  <a:lnTo>
                    <a:pt x="1615567" y="302387"/>
                  </a:lnTo>
                  <a:lnTo>
                    <a:pt x="1608328" y="302387"/>
                  </a:lnTo>
                  <a:lnTo>
                    <a:pt x="1608328" y="230378"/>
                  </a:lnTo>
                  <a:close/>
                  <a:moveTo>
                    <a:pt x="1615567" y="338328"/>
                  </a:moveTo>
                  <a:lnTo>
                    <a:pt x="1615567" y="410337"/>
                  </a:lnTo>
                  <a:lnTo>
                    <a:pt x="1608328" y="410337"/>
                  </a:lnTo>
                  <a:lnTo>
                    <a:pt x="1608328" y="338328"/>
                  </a:lnTo>
                  <a:close/>
                  <a:moveTo>
                    <a:pt x="1615567" y="446278"/>
                  </a:moveTo>
                  <a:lnTo>
                    <a:pt x="1615567" y="518287"/>
                  </a:lnTo>
                  <a:lnTo>
                    <a:pt x="1608328" y="518287"/>
                  </a:lnTo>
                  <a:lnTo>
                    <a:pt x="1608328" y="446278"/>
                  </a:lnTo>
                  <a:close/>
                  <a:moveTo>
                    <a:pt x="1615567" y="554228"/>
                  </a:moveTo>
                  <a:lnTo>
                    <a:pt x="1615567" y="626237"/>
                  </a:lnTo>
                  <a:lnTo>
                    <a:pt x="1608328" y="626237"/>
                  </a:lnTo>
                  <a:lnTo>
                    <a:pt x="1608328" y="554228"/>
                  </a:lnTo>
                  <a:close/>
                  <a:moveTo>
                    <a:pt x="1615567" y="662178"/>
                  </a:moveTo>
                  <a:lnTo>
                    <a:pt x="1615567" y="718185"/>
                  </a:lnTo>
                  <a:lnTo>
                    <a:pt x="1615567" y="721741"/>
                  </a:lnTo>
                  <a:lnTo>
                    <a:pt x="1612011" y="721741"/>
                  </a:lnTo>
                  <a:lnTo>
                    <a:pt x="1596009" y="721741"/>
                  </a:lnTo>
                  <a:lnTo>
                    <a:pt x="1596009" y="714502"/>
                  </a:lnTo>
                  <a:lnTo>
                    <a:pt x="1612011" y="714502"/>
                  </a:lnTo>
                  <a:lnTo>
                    <a:pt x="1612011" y="718058"/>
                  </a:lnTo>
                  <a:lnTo>
                    <a:pt x="1608455" y="718058"/>
                  </a:lnTo>
                  <a:lnTo>
                    <a:pt x="1608455" y="662178"/>
                  </a:lnTo>
                  <a:close/>
                  <a:moveTo>
                    <a:pt x="1560068" y="721868"/>
                  </a:moveTo>
                  <a:lnTo>
                    <a:pt x="1488059" y="721868"/>
                  </a:lnTo>
                  <a:lnTo>
                    <a:pt x="1488059" y="714629"/>
                  </a:lnTo>
                  <a:lnTo>
                    <a:pt x="1560068" y="714629"/>
                  </a:lnTo>
                  <a:close/>
                  <a:moveTo>
                    <a:pt x="1452118" y="721868"/>
                  </a:moveTo>
                  <a:lnTo>
                    <a:pt x="1380109" y="721868"/>
                  </a:lnTo>
                  <a:lnTo>
                    <a:pt x="1380109" y="714629"/>
                  </a:lnTo>
                  <a:lnTo>
                    <a:pt x="1452118" y="714629"/>
                  </a:lnTo>
                  <a:close/>
                  <a:moveTo>
                    <a:pt x="1344168" y="721868"/>
                  </a:moveTo>
                  <a:lnTo>
                    <a:pt x="1272159" y="721868"/>
                  </a:lnTo>
                  <a:lnTo>
                    <a:pt x="1272159" y="714629"/>
                  </a:lnTo>
                  <a:lnTo>
                    <a:pt x="1344168" y="714629"/>
                  </a:lnTo>
                  <a:close/>
                  <a:moveTo>
                    <a:pt x="1236218" y="721868"/>
                  </a:moveTo>
                  <a:lnTo>
                    <a:pt x="1164336" y="721868"/>
                  </a:lnTo>
                  <a:lnTo>
                    <a:pt x="1164336" y="714629"/>
                  </a:lnTo>
                  <a:lnTo>
                    <a:pt x="1236345" y="714629"/>
                  </a:lnTo>
                  <a:close/>
                  <a:moveTo>
                    <a:pt x="1128268" y="721868"/>
                  </a:moveTo>
                  <a:lnTo>
                    <a:pt x="1056386" y="721868"/>
                  </a:lnTo>
                  <a:lnTo>
                    <a:pt x="1056386" y="714629"/>
                  </a:lnTo>
                  <a:lnTo>
                    <a:pt x="1128395" y="714629"/>
                  </a:lnTo>
                  <a:close/>
                  <a:moveTo>
                    <a:pt x="1020318" y="721868"/>
                  </a:moveTo>
                  <a:lnTo>
                    <a:pt x="948436" y="721868"/>
                  </a:lnTo>
                  <a:lnTo>
                    <a:pt x="948436" y="714629"/>
                  </a:lnTo>
                  <a:lnTo>
                    <a:pt x="1020445" y="714629"/>
                  </a:lnTo>
                  <a:close/>
                  <a:moveTo>
                    <a:pt x="912368" y="721868"/>
                  </a:moveTo>
                  <a:lnTo>
                    <a:pt x="840486" y="721868"/>
                  </a:lnTo>
                  <a:lnTo>
                    <a:pt x="840486" y="714629"/>
                  </a:lnTo>
                  <a:lnTo>
                    <a:pt x="912495" y="714629"/>
                  </a:lnTo>
                  <a:close/>
                  <a:moveTo>
                    <a:pt x="804418" y="721868"/>
                  </a:moveTo>
                  <a:lnTo>
                    <a:pt x="732536" y="721868"/>
                  </a:lnTo>
                  <a:lnTo>
                    <a:pt x="732536" y="714629"/>
                  </a:lnTo>
                  <a:lnTo>
                    <a:pt x="804545" y="714629"/>
                  </a:lnTo>
                  <a:close/>
                  <a:moveTo>
                    <a:pt x="696468" y="721868"/>
                  </a:moveTo>
                  <a:lnTo>
                    <a:pt x="624586" y="721868"/>
                  </a:lnTo>
                  <a:lnTo>
                    <a:pt x="624586" y="714629"/>
                  </a:lnTo>
                  <a:lnTo>
                    <a:pt x="696595" y="714629"/>
                  </a:lnTo>
                  <a:close/>
                  <a:moveTo>
                    <a:pt x="588518" y="721868"/>
                  </a:moveTo>
                  <a:lnTo>
                    <a:pt x="516636" y="721868"/>
                  </a:lnTo>
                  <a:lnTo>
                    <a:pt x="516636" y="714629"/>
                  </a:lnTo>
                  <a:lnTo>
                    <a:pt x="588645" y="714629"/>
                  </a:lnTo>
                  <a:close/>
                  <a:moveTo>
                    <a:pt x="480568" y="721868"/>
                  </a:moveTo>
                  <a:lnTo>
                    <a:pt x="408686" y="721868"/>
                  </a:lnTo>
                  <a:lnTo>
                    <a:pt x="408686" y="714629"/>
                  </a:lnTo>
                  <a:lnTo>
                    <a:pt x="480695" y="714629"/>
                  </a:lnTo>
                  <a:close/>
                  <a:moveTo>
                    <a:pt x="372618" y="721868"/>
                  </a:moveTo>
                  <a:lnTo>
                    <a:pt x="300736" y="721868"/>
                  </a:lnTo>
                  <a:lnTo>
                    <a:pt x="300736" y="714629"/>
                  </a:lnTo>
                  <a:lnTo>
                    <a:pt x="372745" y="714629"/>
                  </a:lnTo>
                  <a:close/>
                  <a:moveTo>
                    <a:pt x="264668" y="721868"/>
                  </a:moveTo>
                  <a:lnTo>
                    <a:pt x="192786" y="721868"/>
                  </a:lnTo>
                  <a:lnTo>
                    <a:pt x="192786" y="714629"/>
                  </a:lnTo>
                  <a:lnTo>
                    <a:pt x="264795" y="714629"/>
                  </a:lnTo>
                  <a:close/>
                  <a:moveTo>
                    <a:pt x="156718" y="721868"/>
                  </a:moveTo>
                  <a:lnTo>
                    <a:pt x="84836" y="721868"/>
                  </a:lnTo>
                  <a:lnTo>
                    <a:pt x="84836" y="714629"/>
                  </a:lnTo>
                  <a:lnTo>
                    <a:pt x="156845" y="714629"/>
                  </a:lnTo>
                  <a:close/>
                  <a:moveTo>
                    <a:pt x="48768" y="721868"/>
                  </a:moveTo>
                  <a:lnTo>
                    <a:pt x="3556" y="721868"/>
                  </a:lnTo>
                  <a:lnTo>
                    <a:pt x="0" y="721868"/>
                  </a:lnTo>
                  <a:lnTo>
                    <a:pt x="0" y="718312"/>
                  </a:lnTo>
                  <a:lnTo>
                    <a:pt x="0" y="691515"/>
                  </a:lnTo>
                  <a:lnTo>
                    <a:pt x="7239" y="691515"/>
                  </a:lnTo>
                  <a:lnTo>
                    <a:pt x="7239" y="718312"/>
                  </a:lnTo>
                  <a:lnTo>
                    <a:pt x="3556" y="718312"/>
                  </a:lnTo>
                  <a:lnTo>
                    <a:pt x="3556" y="714756"/>
                  </a:lnTo>
                  <a:lnTo>
                    <a:pt x="48895" y="714756"/>
                  </a:lnTo>
                  <a:close/>
                  <a:moveTo>
                    <a:pt x="0" y="655447"/>
                  </a:moveTo>
                  <a:lnTo>
                    <a:pt x="0" y="583438"/>
                  </a:lnTo>
                  <a:lnTo>
                    <a:pt x="7239" y="583438"/>
                  </a:lnTo>
                  <a:lnTo>
                    <a:pt x="7239" y="655447"/>
                  </a:lnTo>
                  <a:close/>
                  <a:moveTo>
                    <a:pt x="0" y="547497"/>
                  </a:moveTo>
                  <a:lnTo>
                    <a:pt x="0" y="475488"/>
                  </a:lnTo>
                  <a:lnTo>
                    <a:pt x="7239" y="475488"/>
                  </a:lnTo>
                  <a:lnTo>
                    <a:pt x="7239" y="547497"/>
                  </a:lnTo>
                  <a:close/>
                  <a:moveTo>
                    <a:pt x="0" y="439547"/>
                  </a:moveTo>
                  <a:lnTo>
                    <a:pt x="0" y="367538"/>
                  </a:lnTo>
                  <a:lnTo>
                    <a:pt x="7239" y="367538"/>
                  </a:lnTo>
                  <a:lnTo>
                    <a:pt x="7239" y="439547"/>
                  </a:lnTo>
                  <a:close/>
                  <a:moveTo>
                    <a:pt x="0" y="331597"/>
                  </a:moveTo>
                  <a:lnTo>
                    <a:pt x="0" y="259588"/>
                  </a:lnTo>
                  <a:lnTo>
                    <a:pt x="7239" y="259588"/>
                  </a:lnTo>
                  <a:lnTo>
                    <a:pt x="7239" y="331597"/>
                  </a:lnTo>
                  <a:close/>
                  <a:moveTo>
                    <a:pt x="0" y="223647"/>
                  </a:moveTo>
                  <a:lnTo>
                    <a:pt x="0" y="151638"/>
                  </a:lnTo>
                  <a:lnTo>
                    <a:pt x="7239" y="151638"/>
                  </a:lnTo>
                  <a:lnTo>
                    <a:pt x="7239" y="223647"/>
                  </a:lnTo>
                  <a:close/>
                  <a:moveTo>
                    <a:pt x="0" y="115697"/>
                  </a:moveTo>
                  <a:lnTo>
                    <a:pt x="0" y="43688"/>
                  </a:lnTo>
                  <a:lnTo>
                    <a:pt x="7239" y="43688"/>
                  </a:lnTo>
                  <a:lnTo>
                    <a:pt x="7239" y="115697"/>
                  </a:lnTo>
                  <a:close/>
                  <a:moveTo>
                    <a:pt x="0" y="7747"/>
                  </a:moveTo>
                  <a:lnTo>
                    <a:pt x="0" y="3556"/>
                  </a:lnTo>
                  <a:lnTo>
                    <a:pt x="0" y="0"/>
                  </a:lnTo>
                  <a:lnTo>
                    <a:pt x="3556" y="0"/>
                  </a:lnTo>
                  <a:lnTo>
                    <a:pt x="75565" y="0"/>
                  </a:lnTo>
                  <a:lnTo>
                    <a:pt x="75565" y="7239"/>
                  </a:lnTo>
                  <a:lnTo>
                    <a:pt x="3556" y="7239"/>
                  </a:lnTo>
                  <a:lnTo>
                    <a:pt x="3556" y="3556"/>
                  </a:lnTo>
                  <a:lnTo>
                    <a:pt x="7239" y="3556"/>
                  </a:lnTo>
                  <a:lnTo>
                    <a:pt x="7239" y="7747"/>
                  </a:lnTo>
                  <a:close/>
                </a:path>
              </a:pathLst>
            </a:custGeom>
            <a:solidFill>
              <a:srgbClr val="61378D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2872569" y="9322632"/>
            <a:ext cx="1853355" cy="812921"/>
          </a:xfrm>
          <a:custGeom>
            <a:avLst/>
            <a:gdLst/>
            <a:ahLst/>
            <a:cxnLst/>
            <a:rect r="r" b="b" t="t" l="l"/>
            <a:pathLst>
              <a:path h="812921" w="1853355">
                <a:moveTo>
                  <a:pt x="0" y="0"/>
                </a:moveTo>
                <a:lnTo>
                  <a:pt x="1853355" y="0"/>
                </a:lnTo>
                <a:lnTo>
                  <a:pt x="1853355" y="812920"/>
                </a:lnTo>
                <a:lnTo>
                  <a:pt x="0" y="8129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5077130" y="9347911"/>
            <a:ext cx="1858861" cy="645023"/>
          </a:xfrm>
          <a:custGeom>
            <a:avLst/>
            <a:gdLst/>
            <a:ahLst/>
            <a:cxnLst/>
            <a:rect r="r" b="b" t="t" l="l"/>
            <a:pathLst>
              <a:path h="645023" w="1858861">
                <a:moveTo>
                  <a:pt x="0" y="0"/>
                </a:moveTo>
                <a:lnTo>
                  <a:pt x="1858861" y="0"/>
                </a:lnTo>
                <a:lnTo>
                  <a:pt x="1858861" y="645024"/>
                </a:lnTo>
                <a:lnTo>
                  <a:pt x="0" y="64502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704326" y="390024"/>
            <a:ext cx="6015457" cy="8777716"/>
          </a:xfrm>
          <a:custGeom>
            <a:avLst/>
            <a:gdLst/>
            <a:ahLst/>
            <a:cxnLst/>
            <a:rect r="r" b="b" t="t" l="l"/>
            <a:pathLst>
              <a:path h="8777716" w="6015457">
                <a:moveTo>
                  <a:pt x="0" y="0"/>
                </a:moveTo>
                <a:lnTo>
                  <a:pt x="6015457" y="0"/>
                </a:lnTo>
                <a:lnTo>
                  <a:pt x="6015457" y="8777716"/>
                </a:lnTo>
                <a:lnTo>
                  <a:pt x="0" y="877771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830246" y="9510230"/>
            <a:ext cx="1363790" cy="547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4"/>
              </a:lnSpc>
            </a:pPr>
            <a:r>
              <a:rPr lang="en-US" sz="1848" b="true">
                <a:solidFill>
                  <a:srgbClr val="151616"/>
                </a:solidFill>
                <a:latin typeface="Helvetica World Bold"/>
                <a:ea typeface="Helvetica World Bold"/>
                <a:cs typeface="Helvetica World Bold"/>
                <a:sym typeface="Helvetica World Bold"/>
              </a:rPr>
              <a:t>logo</a:t>
            </a:r>
          </a:p>
          <a:p>
            <a:pPr algn="ctr">
              <a:lnSpc>
                <a:spcPts val="1904"/>
              </a:lnSpc>
            </a:pPr>
            <a:r>
              <a:rPr lang="en-US" sz="1848" b="true">
                <a:solidFill>
                  <a:srgbClr val="151616"/>
                </a:solidFill>
                <a:latin typeface="Helvetica World Bold"/>
                <a:ea typeface="Helvetica World Bold"/>
                <a:cs typeface="Helvetica World Bold"/>
                <a:sym typeface="Helvetica World Bold"/>
              </a:rPr>
              <a:t>ajuntament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DAGgHsevQpA</dc:identifier>
  <dcterms:modified xsi:type="dcterms:W3CDTF">2011-08-01T06:04:30Z</dcterms:modified>
  <cp:revision>1</cp:revision>
  <dc:title> CARTELLS 8M 2025 DIPSALUT</dc:title>
</cp:coreProperties>
</file>